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2" r:id="rId2"/>
    <p:sldId id="263" r:id="rId3"/>
    <p:sldId id="271" r:id="rId4"/>
    <p:sldId id="266" r:id="rId5"/>
    <p:sldId id="270" r:id="rId6"/>
    <p:sldId id="265" r:id="rId7"/>
    <p:sldId id="264" r:id="rId8"/>
    <p:sldId id="267" r:id="rId9"/>
    <p:sldId id="269" r:id="rId10"/>
    <p:sldId id="272" r:id="rId11"/>
    <p:sldId id="273" r:id="rId12"/>
  </p:sldIdLst>
  <p:sldSz cx="12192000" cy="6858000"/>
  <p:notesSz cx="6858000" cy="9144000"/>
  <p:embeddedFontLst>
    <p:embeddedFont>
      <p:font typeface="Calibri Light" panose="020F0302020204030204" pitchFamily="34" charset="0"/>
      <p:regular r:id="rId13"/>
      <p:italic r:id="rId14"/>
    </p:embeddedFont>
    <p:embeddedFont>
      <p:font typeface="Calibri" panose="020F0502020204030204" pitchFamily="34" charset="0"/>
      <p:regular r:id="rId15"/>
      <p:bold r:id="rId16"/>
      <p:italic r:id="rId17"/>
      <p:boldItalic r:id="rId18"/>
    </p:embeddedFont>
    <p:embeddedFont>
      <p:font typeface="Lady Nature" panose="020B0604020202020204"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8CA"/>
    <a:srgbClr val="DCE3ED"/>
    <a:srgbClr val="8C94A9"/>
    <a:srgbClr val="EDA7A5"/>
    <a:srgbClr val="DECECF"/>
    <a:srgbClr val="F9EBE2"/>
    <a:srgbClr val="756477"/>
    <a:srgbClr val="F1CBB6"/>
    <a:srgbClr val="346C63"/>
    <a:srgbClr val="FFC8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3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F1436E-F1CA-44B5-A8EB-9E496B5A8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xmlns="" id="{9F56135E-31B6-4A90-9734-F80E8EEF1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xmlns="" id="{39C3D1E1-CA95-4A3B-9B78-4947C1B2D8B7}"/>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5" name="Footer Placeholder 4">
            <a:extLst>
              <a:ext uri="{FF2B5EF4-FFF2-40B4-BE49-F238E27FC236}">
                <a16:creationId xmlns:a16="http://schemas.microsoft.com/office/drawing/2014/main" xmlns="" id="{CA6DA471-1B1E-46A3-A897-B01E8477D73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803A1B1C-191F-469E-987F-6E33F75EB881}"/>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145913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E2F4AF-9DA7-4918-BE53-8EE1B2386FE9}"/>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E59E0F43-BCB2-431F-B39E-E770CB3A92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04F484F6-C776-4D05-9D14-EC71E39EAC14}"/>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5" name="Footer Placeholder 4">
            <a:extLst>
              <a:ext uri="{FF2B5EF4-FFF2-40B4-BE49-F238E27FC236}">
                <a16:creationId xmlns:a16="http://schemas.microsoft.com/office/drawing/2014/main" xmlns="" id="{C8794F99-40E1-41BD-BC53-6E073BA7DB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01843325-9DDB-4CE0-9B92-5B6B373C0B9D}"/>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84726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4F741BA-38F1-455F-A9BC-50D9270873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xmlns="" id="{8780889B-E64C-4E63-9920-043E197D38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1451C270-AFED-4FE5-B9B3-E80F49A5DCC0}"/>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5" name="Footer Placeholder 4">
            <a:extLst>
              <a:ext uri="{FF2B5EF4-FFF2-40B4-BE49-F238E27FC236}">
                <a16:creationId xmlns:a16="http://schemas.microsoft.com/office/drawing/2014/main" xmlns="" id="{1BCD8FB6-AAD5-4873-8D72-D74EA381704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C76EA2A6-5A85-4E71-95AA-A11541294BE8}"/>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262197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84BDBC-2579-4815-BC03-A93E2F2FC0E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40D07EA4-CBCD-44D0-892A-5D68A71DE2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1ADE1A1C-2CCA-4F28-9623-B7DE3DBDCC0F}"/>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5" name="Footer Placeholder 4">
            <a:extLst>
              <a:ext uri="{FF2B5EF4-FFF2-40B4-BE49-F238E27FC236}">
                <a16:creationId xmlns:a16="http://schemas.microsoft.com/office/drawing/2014/main" xmlns="" id="{11DB4F4C-C7C8-48E6-AE3D-A33E98560F4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C78BAF2C-CECD-477D-9868-5441638FE9AF}"/>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79446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988A58-D321-4F3E-9D9F-9FC006EDDA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xmlns="" id="{71E6D91A-7B27-4FBD-B70F-2A67F85CB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73F3F3D-177E-41B9-A9C5-8F39740DE8BA}"/>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5" name="Footer Placeholder 4">
            <a:extLst>
              <a:ext uri="{FF2B5EF4-FFF2-40B4-BE49-F238E27FC236}">
                <a16:creationId xmlns:a16="http://schemas.microsoft.com/office/drawing/2014/main" xmlns="" id="{A9D83485-EAA8-4A3B-AD45-E6455CFD739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xmlns="" id="{A54C9059-ACA4-45DE-819E-926BB6DE62A8}"/>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361266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3DE18-29E3-4955-A928-F9240289364B}"/>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429661CA-9887-42E9-BCCB-F723A2AA61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xmlns="" id="{B17B019C-DAF7-4A04-B2E4-E200F348B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xmlns="" id="{F412C803-FB8A-44C6-B852-8C7463D1D7E4}"/>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6" name="Footer Placeholder 5">
            <a:extLst>
              <a:ext uri="{FF2B5EF4-FFF2-40B4-BE49-F238E27FC236}">
                <a16:creationId xmlns:a16="http://schemas.microsoft.com/office/drawing/2014/main" xmlns="" id="{5E237D84-0C5F-439E-802C-349EB7CF931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D21D1559-D5B7-46A2-9C1A-2BC0EF1CAFAF}"/>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331814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57967-3A03-47F3-98FD-CD72B18B3F2D}"/>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76F9A503-EEDD-40FC-AA1A-CC7F506D31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A1D1C43-D454-4ED0-9CC6-9740ED08AE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xmlns="" id="{86472282-D0FC-4943-A048-8938D66541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9EE1617-AD50-4F83-B940-10C650D624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xmlns="" id="{E85AB164-5B6A-44F2-9490-86216FAEBE08}"/>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8" name="Footer Placeholder 7">
            <a:extLst>
              <a:ext uri="{FF2B5EF4-FFF2-40B4-BE49-F238E27FC236}">
                <a16:creationId xmlns:a16="http://schemas.microsoft.com/office/drawing/2014/main" xmlns="" id="{0791A9DD-E3A0-4BE2-B8A9-F11247591D1A}"/>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xmlns="" id="{5935F0F0-60E2-4E5B-B950-E1DC2CA0CF0B}"/>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135682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6F557F-57DA-4FBC-8CB8-E32730B1F35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xmlns="" id="{D9910BA5-ED21-4DE0-B2A8-6BF9B538C094}"/>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4" name="Footer Placeholder 3">
            <a:extLst>
              <a:ext uri="{FF2B5EF4-FFF2-40B4-BE49-F238E27FC236}">
                <a16:creationId xmlns:a16="http://schemas.microsoft.com/office/drawing/2014/main" xmlns="" id="{328A3775-F2C9-49FE-8ED4-69BBE725F845}"/>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xmlns="" id="{9746F74D-F54E-4BCE-BC77-FA89DD0BDFB1}"/>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249557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CB0B6FB-66C3-4B45-9E6B-4870983DB346}"/>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3" name="Footer Placeholder 2">
            <a:extLst>
              <a:ext uri="{FF2B5EF4-FFF2-40B4-BE49-F238E27FC236}">
                <a16:creationId xmlns:a16="http://schemas.microsoft.com/office/drawing/2014/main" xmlns="" id="{A930736D-5249-47EC-82B1-24367D2CA173}"/>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xmlns="" id="{6A66B59D-36CA-44D0-852F-6AF8F96F3045}"/>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3624098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D0B57-416E-424B-8BB4-CCC56CF22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xmlns="" id="{B2956970-3CF1-4208-94CC-F7A9C2E3C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xmlns="" id="{9BDE10C3-F5B5-4849-8177-8CADD2026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3D79A6F-CC4B-4B59-BF1E-C0C3E6D4278D}"/>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6" name="Footer Placeholder 5">
            <a:extLst>
              <a:ext uri="{FF2B5EF4-FFF2-40B4-BE49-F238E27FC236}">
                <a16:creationId xmlns:a16="http://schemas.microsoft.com/office/drawing/2014/main" xmlns="" id="{F1C2FAD4-A808-4DE4-90BA-1D58F72C25D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6527A018-F428-4679-BF54-773B0333E14B}"/>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3622254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EEA555-D2F5-4B35-BDE8-D5E4931713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xmlns="" id="{BEC54298-AEDE-446F-BF8D-5E4307F9E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xmlns="" id="{31942E8E-6F30-46F3-AF34-B8F7E1CA7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7E00F65-A8FE-4678-B747-CA8763FB6838}"/>
              </a:ext>
            </a:extLst>
          </p:cNvPr>
          <p:cNvSpPr>
            <a:spLocks noGrp="1"/>
          </p:cNvSpPr>
          <p:nvPr>
            <p:ph type="dt" sz="half" idx="10"/>
          </p:nvPr>
        </p:nvSpPr>
        <p:spPr/>
        <p:txBody>
          <a:bodyPr/>
          <a:lstStyle/>
          <a:p>
            <a:fld id="{42F4BB1E-D63C-45C1-8FF8-508187804518}" type="datetimeFigureOut">
              <a:rPr lang="en-MY" smtClean="0"/>
              <a:t>5/1/2022</a:t>
            </a:fld>
            <a:endParaRPr lang="en-MY"/>
          </a:p>
        </p:txBody>
      </p:sp>
      <p:sp>
        <p:nvSpPr>
          <p:cNvPr id="6" name="Footer Placeholder 5">
            <a:extLst>
              <a:ext uri="{FF2B5EF4-FFF2-40B4-BE49-F238E27FC236}">
                <a16:creationId xmlns:a16="http://schemas.microsoft.com/office/drawing/2014/main" xmlns="" id="{60065460-042C-4212-9609-9C7D277B586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xmlns="" id="{65AC3BF3-4607-44BA-A082-85BDADB392A9}"/>
              </a:ext>
            </a:extLst>
          </p:cNvPr>
          <p:cNvSpPr>
            <a:spLocks noGrp="1"/>
          </p:cNvSpPr>
          <p:nvPr>
            <p:ph type="sldNum" sz="quarter" idx="12"/>
          </p:nvPr>
        </p:nvSpPr>
        <p:spPr/>
        <p:txBody>
          <a:bodyPr/>
          <a:lstStyle/>
          <a:p>
            <a:fld id="{7A670FD8-4F03-4EC2-80AA-4951C9716225}" type="slidenum">
              <a:rPr lang="en-MY" smtClean="0"/>
              <a:t>‹#›</a:t>
            </a:fld>
            <a:endParaRPr lang="en-MY"/>
          </a:p>
        </p:txBody>
      </p:sp>
    </p:spTree>
    <p:extLst>
      <p:ext uri="{BB962C8B-B14F-4D97-AF65-F5344CB8AC3E}">
        <p14:creationId xmlns:p14="http://schemas.microsoft.com/office/powerpoint/2010/main" val="371242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4C57256-F54D-4D3F-8512-1EB700055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xmlns="" id="{A84D0C72-B849-4180-81C0-53013DDC58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xmlns="" id="{4F45BF06-0451-4E01-855F-1A88DA7219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F4BB1E-D63C-45C1-8FF8-508187804518}" type="datetimeFigureOut">
              <a:rPr lang="en-MY" smtClean="0"/>
              <a:t>5/1/2022</a:t>
            </a:fld>
            <a:endParaRPr lang="en-MY"/>
          </a:p>
        </p:txBody>
      </p:sp>
      <p:sp>
        <p:nvSpPr>
          <p:cNvPr id="5" name="Footer Placeholder 4">
            <a:extLst>
              <a:ext uri="{FF2B5EF4-FFF2-40B4-BE49-F238E27FC236}">
                <a16:creationId xmlns:a16="http://schemas.microsoft.com/office/drawing/2014/main" xmlns="" id="{40DC2E89-3156-4603-8D15-6E3E728DD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xmlns="" id="{02597736-9454-42CD-ABFC-5C0C85EFE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70FD8-4F03-4EC2-80AA-4951C9716225}" type="slidenum">
              <a:rPr lang="en-MY" smtClean="0"/>
              <a:t>‹#›</a:t>
            </a:fld>
            <a:endParaRPr lang="en-MY"/>
          </a:p>
        </p:txBody>
      </p:sp>
    </p:spTree>
    <p:extLst>
      <p:ext uri="{BB962C8B-B14F-4D97-AF65-F5344CB8AC3E}">
        <p14:creationId xmlns:p14="http://schemas.microsoft.com/office/powerpoint/2010/main" val="4269855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2539"/>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146293" y="947756"/>
            <a:ext cx="586622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4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Sistem Informasi</a:t>
            </a:r>
            <a:r>
              <a:rPr kumimoji="0" lang="id-ID" sz="44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Perpustakaan </a:t>
            </a:r>
            <a:endParaRPr kumimoji="0" lang="en-MY" sz="44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628804" y="122739"/>
            <a:ext cx="490120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sz="5400" dirty="0" smtClean="0">
                <a:solidFill>
                  <a:srgbClr val="FB991C"/>
                </a:solidFill>
                <a:latin typeface="Lady Nature" panose="02000500000000000000" pitchFamily="2" charset="0"/>
              </a:rPr>
              <a:t>Final Project </a:t>
            </a:r>
            <a:endParaRPr kumimoji="0" lang="en-MY" sz="5400" b="0" i="0" u="none" strike="noStrike" kern="1200" cap="none" spc="0" normalizeH="0" baseline="0" noProof="0" dirty="0">
              <a:ln>
                <a:noFill/>
              </a:ln>
              <a:solidFill>
                <a:srgbClr val="FB991C"/>
              </a:solidFill>
              <a:effectLst/>
              <a:uLnTx/>
              <a:uFillTx/>
              <a:latin typeface="Lady Nature" panose="02000500000000000000" pitchFamily="2" charset="0"/>
            </a:endParaRPr>
          </a:p>
        </p:txBody>
      </p:sp>
      <p:sp>
        <p:nvSpPr>
          <p:cNvPr id="21" name="TextBox 20">
            <a:extLst>
              <a:ext uri="{FF2B5EF4-FFF2-40B4-BE49-F238E27FC236}">
                <a16:creationId xmlns:a16="http://schemas.microsoft.com/office/drawing/2014/main" xmlns="" id="{9E2778C7-30F6-4E04-929E-5641280BC8F9}"/>
              </a:ext>
            </a:extLst>
          </p:cNvPr>
          <p:cNvSpPr txBox="1"/>
          <p:nvPr/>
        </p:nvSpPr>
        <p:spPr>
          <a:xfrm>
            <a:off x="2378560" y="2515258"/>
            <a:ext cx="7401697" cy="2800767"/>
          </a:xfrm>
          <a:prstGeom prst="rect">
            <a:avLst/>
          </a:prstGeom>
          <a:noFill/>
        </p:spPr>
        <p:txBody>
          <a:bodyPr wrap="square" rtlCol="0">
            <a:spAutoFit/>
          </a:bodyPr>
          <a:lstStyle/>
          <a:p>
            <a:r>
              <a:rPr lang="id-ID" sz="4400" dirty="0" smtClean="0">
                <a:solidFill>
                  <a:srgbClr val="FCF4F1"/>
                </a:solidFill>
                <a:latin typeface="Lady Nature" panose="02000500000000000000" pitchFamily="2" charset="0"/>
              </a:rPr>
              <a:t>Anggota : </a:t>
            </a:r>
          </a:p>
          <a:p>
            <a:pPr marL="571500" indent="-571500">
              <a:buFont typeface="Arial" panose="020B0604020202020204" pitchFamily="34" charset="0"/>
              <a:buChar char="•"/>
            </a:pPr>
            <a:r>
              <a:rPr lang="id-ID" sz="4400" dirty="0" smtClean="0">
                <a:solidFill>
                  <a:srgbClr val="FCF4F1"/>
                </a:solidFill>
                <a:latin typeface="Lady Nature" panose="02000500000000000000" pitchFamily="2" charset="0"/>
              </a:rPr>
              <a:t>Adi Tya Nugroho – C2055201003</a:t>
            </a:r>
          </a:p>
          <a:p>
            <a:pPr marL="571500" indent="-571500">
              <a:buFont typeface="Arial" panose="020B0604020202020204" pitchFamily="34" charset="0"/>
              <a:buChar char="•"/>
            </a:pPr>
            <a:r>
              <a:rPr lang="id-ID" sz="4400" dirty="0" smtClean="0">
                <a:solidFill>
                  <a:srgbClr val="FCF4F1"/>
                </a:solidFill>
                <a:latin typeface="Lady Nature" panose="02000500000000000000" pitchFamily="2" charset="0"/>
              </a:rPr>
              <a:t>Febri Rahmanto – C2055201027</a:t>
            </a:r>
          </a:p>
          <a:p>
            <a:pPr marL="571500" indent="-571500">
              <a:buFont typeface="Arial" panose="020B0604020202020204" pitchFamily="34" charset="0"/>
              <a:buChar char="•"/>
            </a:pPr>
            <a:r>
              <a:rPr lang="id-ID" sz="4400" dirty="0" smtClean="0">
                <a:solidFill>
                  <a:srgbClr val="FCF4F1"/>
                </a:solidFill>
                <a:latin typeface="Lady Nature" panose="02000500000000000000" pitchFamily="2" charset="0"/>
              </a:rPr>
              <a:t>Rasyid Novta P.P – C2055201017</a:t>
            </a:r>
            <a:endParaRPr lang="en-MY" sz="4400" dirty="0">
              <a:solidFill>
                <a:srgbClr val="FCF4F1"/>
              </a:solidFill>
              <a:latin typeface="Lady Nature" panose="02000500000000000000" pitchFamily="2" charset="0"/>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1C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FB9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7771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56477"/>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2881876" y="1918921"/>
            <a:ext cx="586622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Terlihat disini</a:t>
            </a:r>
            <a:r>
              <a:rPr kumimoji="0" lang="id-ID" sz="24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daftar peminjaman telah berkurang, maka buku telah berhasil di kembalikan.</a:t>
            </a:r>
            <a:endParaRPr kumimoji="0" lang="en-MY" sz="24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101342" y="430051"/>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0" i="0" u="none" strike="noStrike" kern="1200" cap="none" spc="0" normalizeH="0" baseline="0" noProof="0" dirty="0" smtClean="0">
                <a:ln>
                  <a:noFill/>
                </a:ln>
                <a:solidFill>
                  <a:srgbClr val="EDA7A5"/>
                </a:solidFill>
                <a:effectLst/>
                <a:uLnTx/>
                <a:uFillTx/>
                <a:latin typeface="Lady Nature" panose="02000500000000000000" pitchFamily="2" charset="0"/>
                <a:ea typeface="+mn-ea"/>
                <a:cs typeface="+mn-cs"/>
              </a:rPr>
              <a:t>Buku Telah Dikembalikan</a:t>
            </a:r>
            <a:endParaRPr kumimoji="0" lang="en-MY" sz="5400" b="0" i="0" u="none" strike="noStrike" kern="1200" cap="none" spc="0" normalizeH="0" baseline="0" noProof="0" dirty="0">
              <a:ln>
                <a:noFill/>
              </a:ln>
              <a:solidFill>
                <a:srgbClr val="EDA7A5"/>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DE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DECECF"/>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ED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a:blip r:embed="rId2"/>
          <a:stretch>
            <a:fillRect/>
          </a:stretch>
        </p:blipFill>
        <p:spPr>
          <a:xfrm>
            <a:off x="1643615" y="2882266"/>
            <a:ext cx="9061435" cy="3246304"/>
          </a:xfrm>
          <a:prstGeom prst="rect">
            <a:avLst/>
          </a:prstGeom>
        </p:spPr>
      </p:pic>
    </p:spTree>
    <p:extLst>
      <p:ext uri="{BB962C8B-B14F-4D97-AF65-F5344CB8AC3E}">
        <p14:creationId xmlns:p14="http://schemas.microsoft.com/office/powerpoint/2010/main" val="311888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E3ED"/>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036681" y="967533"/>
            <a:ext cx="5866227"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6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Selesai </a:t>
            </a:r>
            <a:endParaRPr kumimoji="0" lang="en-MY" sz="166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169030" y="966265"/>
            <a:ext cx="5866227"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600" b="0" i="0" u="none" strike="noStrike" kern="1200" cap="none" spc="0" normalizeH="0" baseline="0" noProof="0" dirty="0" smtClean="0">
                <a:ln>
                  <a:noFill/>
                </a:ln>
                <a:solidFill>
                  <a:srgbClr val="8C94A9"/>
                </a:solidFill>
                <a:effectLst/>
                <a:uLnTx/>
                <a:uFillTx/>
                <a:latin typeface="Lady Nature" panose="02000500000000000000" pitchFamily="2" charset="0"/>
                <a:ea typeface="+mn-ea"/>
                <a:cs typeface="+mn-cs"/>
              </a:rPr>
              <a:t>Selesai </a:t>
            </a:r>
            <a:endParaRPr kumimoji="0" lang="en-MY" sz="16600" b="0" i="0" u="none" strike="noStrike" kern="1200" cap="none" spc="0" normalizeH="0" baseline="0" noProof="0" dirty="0">
              <a:ln>
                <a:noFill/>
              </a:ln>
              <a:solidFill>
                <a:srgbClr val="8C94A9"/>
              </a:solidFill>
              <a:effectLst/>
              <a:uLnTx/>
              <a:uFillTx/>
              <a:latin typeface="Lady Nature" panose="02000500000000000000" pitchFamily="2" charset="0"/>
              <a:ea typeface="+mn-ea"/>
              <a:cs typeface="+mn-cs"/>
            </a:endParaRPr>
          </a:p>
        </p:txBody>
      </p:sp>
      <p:sp>
        <p:nvSpPr>
          <p:cNvPr id="21" name="TextBox 20">
            <a:extLst>
              <a:ext uri="{FF2B5EF4-FFF2-40B4-BE49-F238E27FC236}">
                <a16:creationId xmlns:a16="http://schemas.microsoft.com/office/drawing/2014/main" xmlns="" id="{9E2778C7-30F6-4E04-929E-5641280BC8F9}"/>
              </a:ext>
            </a:extLst>
          </p:cNvPr>
          <p:cNvSpPr txBox="1"/>
          <p:nvPr/>
        </p:nvSpPr>
        <p:spPr>
          <a:xfrm>
            <a:off x="5202060" y="4171300"/>
            <a:ext cx="740169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4400" noProof="0" dirty="0" smtClean="0">
                <a:solidFill>
                  <a:srgbClr val="8A736B"/>
                </a:solidFill>
                <a:latin typeface="Lady Nature" panose="02000500000000000000" pitchFamily="2" charset="0"/>
              </a:rPr>
              <a:t>Thankyou </a:t>
            </a:r>
            <a:r>
              <a:rPr kumimoji="0" lang="en-MY" sz="4400" b="0" i="0" u="none" strike="noStrike" kern="1200" cap="none" spc="0" normalizeH="0" baseline="0" noProof="0" dirty="0" smtClean="0">
                <a:ln>
                  <a:noFill/>
                </a:ln>
                <a:solidFill>
                  <a:srgbClr val="8A736B"/>
                </a:solidFill>
                <a:effectLst/>
                <a:uLnTx/>
                <a:uFillTx/>
                <a:latin typeface="Lady Nature" panose="02000500000000000000" pitchFamily="2" charset="0"/>
                <a:ea typeface="+mn-ea"/>
                <a:cs typeface="+mn-cs"/>
              </a:rPr>
              <a:t>.</a:t>
            </a:r>
            <a:endParaRPr kumimoji="0" lang="en-MY" sz="4400" b="0" i="0" u="none" strike="noStrike" kern="1200" cap="none" spc="0" normalizeH="0" baseline="0" noProof="0" dirty="0">
              <a:ln>
                <a:noFill/>
              </a:ln>
              <a:solidFill>
                <a:srgbClr val="8A736B"/>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EAD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655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2539"/>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467361" y="1332477"/>
            <a:ext cx="586622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Dalam buku disini kami menambahkan sampul untuk buku dan</a:t>
            </a:r>
            <a:r>
              <a:rPr kumimoji="0" lang="id-ID" sz="20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menambahkan pagination atau halaman dengan style dari bootstap. </a:t>
            </a:r>
            <a:r>
              <a:rPr kumimoji="0" lang="id-ID" sz="20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 </a:t>
            </a:r>
            <a:endParaRPr kumimoji="0" lang="en-MY" sz="20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373543" y="388243"/>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sz="5400" dirty="0" smtClean="0">
                <a:solidFill>
                  <a:srgbClr val="BE2621"/>
                </a:solidFill>
                <a:latin typeface="Lady Nature" panose="02000500000000000000" pitchFamily="2" charset="0"/>
              </a:rPr>
              <a:t>Tampilan CRUD Buku</a:t>
            </a:r>
            <a:endParaRPr kumimoji="0" lang="en-MY" sz="5400" b="0" i="0" u="none" strike="noStrike" kern="1200" cap="none" spc="0" normalizeH="0" baseline="0" noProof="0" dirty="0">
              <a:ln>
                <a:noFill/>
              </a:ln>
              <a:solidFill>
                <a:srgbClr val="BE2621"/>
              </a:solidFill>
              <a:effectLst/>
              <a:uLnTx/>
              <a:uFillTx/>
              <a:latin typeface="Lady Nature" panose="02000500000000000000" pitchFamily="2" charset="0"/>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1C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EBE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EBE7DC"/>
              </a:solidFill>
              <a:effectLst/>
              <a:uLnTx/>
              <a:uFillTx/>
              <a:latin typeface="Calibri" panose="020F0502020204030204"/>
              <a:ea typeface="+mn-ea"/>
              <a:cs typeface="+mn-cs"/>
            </a:endParaRP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7132" y="2465338"/>
            <a:ext cx="6366687" cy="3776367"/>
          </a:xfrm>
          <a:prstGeom prst="rect">
            <a:avLst/>
          </a:prstGeom>
          <a:noFill/>
        </p:spPr>
      </p:pic>
    </p:spTree>
    <p:extLst>
      <p:ext uri="{BB962C8B-B14F-4D97-AF65-F5344CB8AC3E}">
        <p14:creationId xmlns:p14="http://schemas.microsoft.com/office/powerpoint/2010/main" val="760788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6C6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447204" y="1151181"/>
            <a:ext cx="586622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Didalam create buku disini kita dapat menambahkan variasi</a:t>
            </a:r>
            <a:r>
              <a:rPr kumimoji="0" lang="id-ID" sz="20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buku baru,  dengan memasukkan id bukunya, judul, pengarang, penerbit, dan tahun terbit dan juga sampul dari buku.</a:t>
            </a:r>
            <a:endParaRPr kumimoji="0" lang="en-MY" sz="20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293848" y="135420"/>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5400" b="0" i="0" u="none" strike="noStrike" kern="1200" cap="none" spc="0" normalizeH="0" baseline="0" noProof="0" dirty="0" smtClean="0">
                <a:ln>
                  <a:noFill/>
                </a:ln>
                <a:solidFill>
                  <a:srgbClr val="F1CBB6"/>
                </a:solidFill>
                <a:effectLst/>
                <a:uLnTx/>
                <a:uFillTx/>
                <a:latin typeface="Lady Nature" panose="02000500000000000000" pitchFamily="2" charset="0"/>
              </a:rPr>
              <a:t>T</a:t>
            </a:r>
            <a:r>
              <a:rPr kumimoji="0" lang="id-ID" sz="5400" b="0" i="0" u="none" strike="noStrike" kern="1200" cap="none" spc="0" normalizeH="0" baseline="0" noProof="0" dirty="0" smtClean="0">
                <a:ln>
                  <a:noFill/>
                </a:ln>
                <a:solidFill>
                  <a:srgbClr val="F1CBB6"/>
                </a:solidFill>
                <a:effectLst/>
                <a:uLnTx/>
                <a:uFillTx/>
                <a:latin typeface="Lady Nature" panose="02000500000000000000" pitchFamily="2" charset="0"/>
              </a:rPr>
              <a:t>ampila</a:t>
            </a:r>
            <a:r>
              <a:rPr lang="id-ID" sz="5400" dirty="0" smtClean="0">
                <a:solidFill>
                  <a:srgbClr val="F1CBB6"/>
                </a:solidFill>
                <a:latin typeface="Lady Nature" panose="02000500000000000000" pitchFamily="2" charset="0"/>
              </a:rPr>
              <a:t>n Create Buku</a:t>
            </a:r>
            <a:endParaRPr kumimoji="0" lang="en-MY" sz="5400" b="0" i="0" u="none" strike="noStrike" kern="1200" cap="none" spc="0" normalizeH="0" baseline="0" noProof="0" dirty="0">
              <a:ln>
                <a:noFill/>
              </a:ln>
              <a:solidFill>
                <a:srgbClr val="F1CBB6"/>
              </a:solidFill>
              <a:effectLst/>
              <a:uLnTx/>
              <a:uFillTx/>
              <a:latin typeface="Lady Nature" panose="02000500000000000000" pitchFamily="2" charset="0"/>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EE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F9EBE2"/>
          </a:solid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211" y="2259275"/>
            <a:ext cx="6922720" cy="3803416"/>
          </a:xfrm>
          <a:prstGeom prst="rect">
            <a:avLst/>
          </a:prstGeom>
          <a:noFill/>
        </p:spPr>
      </p:pic>
    </p:spTree>
    <p:extLst>
      <p:ext uri="{BB962C8B-B14F-4D97-AF65-F5344CB8AC3E}">
        <p14:creationId xmlns:p14="http://schemas.microsoft.com/office/powerpoint/2010/main" val="83345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376B"/>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266668" y="1370690"/>
            <a:ext cx="586622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sz="2400" dirty="0" smtClean="0">
                <a:solidFill>
                  <a:srgbClr val="FCF4F1"/>
                </a:solidFill>
                <a:latin typeface="Lady Nature" panose="02000500000000000000" pitchFamily="2" charset="0"/>
              </a:rPr>
              <a:t>Dalam edit buku disini kita dapat mengedit atau mengubah data buku yang telah diinput sebelumnya. </a:t>
            </a:r>
            <a:endParaRPr kumimoji="0" lang="en-MY" sz="24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371003" y="329628"/>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d-ID" sz="5400" dirty="0" smtClean="0">
                <a:solidFill>
                  <a:srgbClr val="FFC000"/>
                </a:solidFill>
                <a:latin typeface="Lady Nature" panose="02000500000000000000" pitchFamily="2" charset="0"/>
              </a:rPr>
              <a:t>Tampilan Edit Buku</a:t>
            </a:r>
            <a:endParaRPr kumimoji="0" lang="en-MY" sz="5400" b="0" i="0" u="none" strike="noStrike" kern="1200" cap="none" spc="0" normalizeH="0" baseline="0" noProof="0" dirty="0">
              <a:ln>
                <a:noFill/>
              </a:ln>
              <a:solidFill>
                <a:srgbClr val="FFC000"/>
              </a:solidFill>
              <a:effectLst/>
              <a:uLnTx/>
              <a:uFillTx/>
              <a:latin typeface="Lady Nature" panose="02000500000000000000" pitchFamily="2" charset="0"/>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B56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82" y="2319419"/>
            <a:ext cx="6512271" cy="3932386"/>
          </a:xfrm>
          <a:prstGeom prst="rect">
            <a:avLst/>
          </a:prstGeom>
          <a:noFill/>
        </p:spPr>
      </p:pic>
    </p:spTree>
    <p:extLst>
      <p:ext uri="{BB962C8B-B14F-4D97-AF65-F5344CB8AC3E}">
        <p14:creationId xmlns:p14="http://schemas.microsoft.com/office/powerpoint/2010/main" val="29606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44A6F"/>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371004" y="1275741"/>
            <a:ext cx="586622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Dalam view buku disini</a:t>
            </a:r>
            <a:r>
              <a:rPr kumimoji="0" lang="id-ID" sz="20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kita dapat mengetahui data informasi yang lebih detail dari buku yang ingin dipinjam.  Karena didalamnya terdapat informasi berupa judul, pengarang, penerbit dan tahun nya. </a:t>
            </a:r>
            <a:endParaRPr kumimoji="0" lang="en-MY" sz="20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266886" y="179595"/>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0" i="0" u="none" strike="noStrike" kern="1200" cap="none" spc="0" normalizeH="0" baseline="0" noProof="0" dirty="0" smtClean="0">
                <a:ln>
                  <a:noFill/>
                </a:ln>
                <a:solidFill>
                  <a:srgbClr val="FFC87D"/>
                </a:solidFill>
                <a:effectLst/>
                <a:uLnTx/>
                <a:uFillTx/>
                <a:latin typeface="Lady Nature" panose="02000500000000000000" pitchFamily="2" charset="0"/>
                <a:ea typeface="+mn-ea"/>
                <a:cs typeface="+mn-cs"/>
              </a:rPr>
              <a:t>Tampilan</a:t>
            </a:r>
            <a:r>
              <a:rPr kumimoji="0" lang="id-ID" sz="5400" b="0" i="0" u="none" strike="noStrike" kern="1200" cap="none" spc="0" normalizeH="0" noProof="0" dirty="0" smtClean="0">
                <a:ln>
                  <a:noFill/>
                </a:ln>
                <a:solidFill>
                  <a:srgbClr val="FFC87D"/>
                </a:solidFill>
                <a:effectLst/>
                <a:uLnTx/>
                <a:uFillTx/>
                <a:latin typeface="Lady Nature" panose="02000500000000000000" pitchFamily="2" charset="0"/>
                <a:ea typeface="+mn-ea"/>
                <a:cs typeface="+mn-cs"/>
              </a:rPr>
              <a:t> View Buku</a:t>
            </a:r>
            <a:endParaRPr kumimoji="0" lang="en-MY" sz="5400" b="0" i="0" u="none" strike="noStrike" kern="1200" cap="none" spc="0" normalizeH="0" baseline="0" noProof="0" dirty="0">
              <a:ln>
                <a:noFill/>
              </a:ln>
              <a:solidFill>
                <a:srgbClr val="FFC87D"/>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F8E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FFC8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6305" y="2487890"/>
            <a:ext cx="8355626" cy="3660247"/>
          </a:xfrm>
          <a:prstGeom prst="rect">
            <a:avLst/>
          </a:prstGeom>
          <a:noFill/>
        </p:spPr>
      </p:pic>
    </p:spTree>
    <p:extLst>
      <p:ext uri="{BB962C8B-B14F-4D97-AF65-F5344CB8AC3E}">
        <p14:creationId xmlns:p14="http://schemas.microsoft.com/office/powerpoint/2010/main" val="287271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F3D"/>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141495" y="1510860"/>
            <a:ext cx="586622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4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Didalam CRUD Transaksi ini sudah terdapat peminjaman dan pengembalian</a:t>
            </a:r>
            <a:r>
              <a:rPr kumimoji="0" lang="id-ID" sz="24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yang menjadi 1 crud. </a:t>
            </a:r>
            <a:endParaRPr kumimoji="0" lang="en-MY" sz="24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467281" y="377671"/>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0" i="0" u="none" strike="noStrike" kern="1200" cap="none" spc="0" normalizeH="0" baseline="0" noProof="0" dirty="0" smtClean="0">
                <a:ln>
                  <a:noFill/>
                </a:ln>
                <a:solidFill>
                  <a:srgbClr val="3E4F3C"/>
                </a:solidFill>
                <a:effectLst/>
                <a:uLnTx/>
                <a:uFillTx/>
                <a:latin typeface="Lady Nature" panose="02000500000000000000" pitchFamily="2" charset="0"/>
                <a:ea typeface="+mn-ea"/>
                <a:cs typeface="+mn-cs"/>
              </a:rPr>
              <a:t>Tampilan CRUD Transaksi</a:t>
            </a:r>
            <a:endParaRPr kumimoji="0" lang="en-MY" sz="5400" b="0" i="0" u="none" strike="noStrike" kern="1200" cap="none" spc="0" normalizeH="0" baseline="0" noProof="0" dirty="0">
              <a:ln>
                <a:noFill/>
              </a:ln>
              <a:solidFill>
                <a:srgbClr val="3E4F3C"/>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7F8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2150" y="2551716"/>
            <a:ext cx="7836488" cy="3509651"/>
          </a:xfrm>
          <a:prstGeom prst="rect">
            <a:avLst/>
          </a:prstGeom>
          <a:noFill/>
        </p:spPr>
      </p:pic>
    </p:spTree>
    <p:extLst>
      <p:ext uri="{BB962C8B-B14F-4D97-AF65-F5344CB8AC3E}">
        <p14:creationId xmlns:p14="http://schemas.microsoft.com/office/powerpoint/2010/main" val="662742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A3A4"/>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2380844" y="1848711"/>
            <a:ext cx="857081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d-ID" sz="2000" b="0" i="0" u="none" strike="noStrike" kern="1200" cap="none" spc="0" normalizeH="0" baseline="0" noProof="0" dirty="0" smtClean="0">
                <a:ln>
                  <a:noFill/>
                </a:ln>
                <a:solidFill>
                  <a:srgbClr val="FCF4F1"/>
                </a:solidFill>
                <a:effectLst/>
                <a:uLnTx/>
                <a:uFillTx/>
                <a:latin typeface="Lady Nature" panose="02000500000000000000" pitchFamily="2" charset="0"/>
                <a:ea typeface="+mn-ea"/>
                <a:cs typeface="+mn-cs"/>
              </a:rPr>
              <a:t>Didalam create</a:t>
            </a:r>
            <a:r>
              <a:rPr kumimoji="0" lang="id-ID" sz="2000" b="0" i="0" u="none" strike="noStrike" kern="1200" cap="none" spc="0" normalizeH="0" noProof="0" dirty="0" smtClean="0">
                <a:ln>
                  <a:noFill/>
                </a:ln>
                <a:solidFill>
                  <a:srgbClr val="FCF4F1"/>
                </a:solidFill>
                <a:effectLst/>
                <a:uLnTx/>
                <a:uFillTx/>
                <a:latin typeface="Lady Nature" panose="02000500000000000000" pitchFamily="2" charset="0"/>
                <a:ea typeface="+mn-ea"/>
                <a:cs typeface="+mn-cs"/>
              </a:rPr>
              <a:t> peminjaman ini dapat menambahkan anggota yang ingin meminjam buku, dengan memasukkan data berupa id peminjaman, nama peminjam, nama buku, tgl pinjam dan tgl kembali. Dalam pilihan buku kami menambahkan select option sehingga memudahkan peminjam dalam melihat daftar buku</a:t>
            </a:r>
            <a:endParaRPr kumimoji="0" lang="en-MY" sz="20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321424" y="94385"/>
            <a:ext cx="586622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0" i="0" u="none" strike="noStrike" kern="1200" cap="none" spc="0" normalizeH="0" baseline="0" noProof="0" dirty="0" smtClean="0">
                <a:ln>
                  <a:noFill/>
                </a:ln>
                <a:solidFill>
                  <a:srgbClr val="304246"/>
                </a:solidFill>
                <a:effectLst/>
                <a:uLnTx/>
                <a:uFillTx/>
                <a:latin typeface="Lady Nature" panose="02000500000000000000" pitchFamily="2" charset="0"/>
                <a:ea typeface="+mn-ea"/>
                <a:cs typeface="+mn-cs"/>
              </a:rPr>
              <a:t>Tampilan Create Peminjaman </a:t>
            </a:r>
            <a:endParaRPr kumimoji="0" lang="en-MY" sz="5400" b="0" i="0" u="none" strike="noStrike" kern="1200" cap="none" spc="0" normalizeH="0" baseline="0" noProof="0" dirty="0">
              <a:ln>
                <a:noFill/>
              </a:ln>
              <a:solidFill>
                <a:srgbClr val="304246"/>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64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2" name="Picture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3507" y="2915649"/>
            <a:ext cx="7242063" cy="3339582"/>
          </a:xfrm>
          <a:prstGeom prst="rect">
            <a:avLst/>
          </a:prstGeom>
          <a:noFill/>
        </p:spPr>
      </p:pic>
    </p:spTree>
    <p:extLst>
      <p:ext uri="{BB962C8B-B14F-4D97-AF65-F5344CB8AC3E}">
        <p14:creationId xmlns:p14="http://schemas.microsoft.com/office/powerpoint/2010/main" val="160711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AAB6"/>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189082" y="1313057"/>
            <a:ext cx="586622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id-ID" sz="2000" dirty="0" smtClean="0">
                <a:solidFill>
                  <a:srgbClr val="FCF4F1"/>
                </a:solidFill>
                <a:latin typeface="Lady Nature" panose="02000500000000000000" pitchFamily="2" charset="0"/>
              </a:rPr>
              <a:t>Dalam edit peminjaman ini admin dapat mengedit data peminjam jika ada kesalahan ataupun hal lainnya, dengan mengubah nama peminjam ataupun nama buku, dan lama peminjamannya. </a:t>
            </a:r>
            <a:endParaRPr kumimoji="0" lang="en-MY" sz="2000" b="0" i="0" u="none" strike="noStrike" kern="1200" cap="none" spc="0" normalizeH="0" baseline="0" noProof="0" dirty="0">
              <a:ln>
                <a:noFill/>
              </a:ln>
              <a:solidFill>
                <a:srgbClr val="FCF4F1"/>
              </a:solidFill>
              <a:effectLst/>
              <a:uLnTx/>
              <a:uFillTx/>
              <a:latin typeface="Lady Nature" panose="02000500000000000000" pitchFamily="2" charset="0"/>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393619" y="270049"/>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0" i="0" u="none" strike="noStrike" kern="1200" cap="none" spc="0" normalizeH="0" baseline="0" noProof="0" dirty="0" smtClean="0">
                <a:ln>
                  <a:noFill/>
                </a:ln>
                <a:solidFill>
                  <a:srgbClr val="C7CEBE"/>
                </a:solidFill>
                <a:effectLst/>
                <a:uLnTx/>
                <a:uFillTx/>
                <a:latin typeface="Lady Nature" panose="02000500000000000000" pitchFamily="2" charset="0"/>
                <a:ea typeface="+mn-ea"/>
                <a:cs typeface="+mn-cs"/>
              </a:rPr>
              <a:t>Tampilan Edit Peminjaman </a:t>
            </a:r>
            <a:endParaRPr kumimoji="0" lang="en-MY" sz="5400" b="0" i="0" u="none" strike="noStrike" kern="1200" cap="none" spc="0" normalizeH="0" baseline="0" noProof="0" dirty="0">
              <a:ln>
                <a:noFill/>
              </a:ln>
              <a:solidFill>
                <a:srgbClr val="C7CEBE"/>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rgbClr val="EE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9751" y="2568077"/>
            <a:ext cx="8293673" cy="3629956"/>
          </a:xfrm>
          <a:prstGeom prst="rect">
            <a:avLst/>
          </a:prstGeom>
          <a:noFill/>
        </p:spPr>
      </p:pic>
    </p:spTree>
    <p:extLst>
      <p:ext uri="{BB962C8B-B14F-4D97-AF65-F5344CB8AC3E}">
        <p14:creationId xmlns:p14="http://schemas.microsoft.com/office/powerpoint/2010/main" val="1618680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BFA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05A4F51-04B9-4700-9FD1-8B1FCD749017}"/>
              </a:ext>
            </a:extLst>
          </p:cNvPr>
          <p:cNvSpPr txBox="1"/>
          <p:nvPr/>
        </p:nvSpPr>
        <p:spPr>
          <a:xfrm>
            <a:off x="3351107" y="1204610"/>
            <a:ext cx="5866227" cy="15696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id-ID" sz="2400" noProof="0" dirty="0" smtClean="0">
                <a:solidFill>
                  <a:srgbClr val="FCF4F1"/>
                </a:solidFill>
                <a:latin typeface="Lady Nature" panose="02000500000000000000" pitchFamily="2" charset="0"/>
              </a:rPr>
              <a:t>Didalam pengembalian ini admin dapat langsung mengembalikan buku nya jika sudah peminjam mengembalikan bukunya, klik dikembalikan maka akan muncul popup ‘Buku Tellah dikembalikan’</a:t>
            </a:r>
            <a:endParaRPr kumimoji="0" lang="en-MY" sz="2400" b="0" i="0" u="none" strike="noStrike" kern="1200" cap="none" spc="0" normalizeH="0" baseline="0" noProof="0" dirty="0">
              <a:ln>
                <a:noFill/>
              </a:ln>
              <a:solidFill>
                <a:srgbClr val="FCF4F1"/>
              </a:solidFill>
              <a:effectLst/>
              <a:uLnTx/>
              <a:uFillTx/>
              <a:latin typeface="Lady Nature" panose="02000500000000000000" pitchFamily="2" charset="0"/>
              <a:ea typeface="+mn-ea"/>
              <a:cs typeface="+mn-cs"/>
            </a:endParaRPr>
          </a:p>
        </p:txBody>
      </p:sp>
      <p:sp>
        <p:nvSpPr>
          <p:cNvPr id="14" name="TextBox 13">
            <a:extLst>
              <a:ext uri="{FF2B5EF4-FFF2-40B4-BE49-F238E27FC236}">
                <a16:creationId xmlns:a16="http://schemas.microsoft.com/office/drawing/2014/main" xmlns="" id="{DD4AACDB-2775-49CD-9D00-ACA4ADEC3804}"/>
              </a:ext>
            </a:extLst>
          </p:cNvPr>
          <p:cNvSpPr txBox="1"/>
          <p:nvPr/>
        </p:nvSpPr>
        <p:spPr>
          <a:xfrm>
            <a:off x="3310327" y="260376"/>
            <a:ext cx="586622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5400" b="0" i="0" u="none" strike="noStrike" kern="1200" cap="none" spc="0" normalizeH="0" baseline="0" noProof="0" dirty="0" smtClean="0">
                <a:ln>
                  <a:noFill/>
                </a:ln>
                <a:solidFill>
                  <a:srgbClr val="A95759"/>
                </a:solidFill>
                <a:effectLst/>
                <a:uLnTx/>
                <a:uFillTx/>
                <a:latin typeface="Lady Nature" panose="02000500000000000000" pitchFamily="2" charset="0"/>
                <a:ea typeface="+mn-ea"/>
                <a:cs typeface="+mn-cs"/>
              </a:rPr>
              <a:t>Tampilan Pengembalian</a:t>
            </a:r>
            <a:endParaRPr kumimoji="0" lang="en-MY" sz="5400" b="0" i="0" u="none" strike="noStrike" kern="1200" cap="none" spc="0" normalizeH="0" baseline="0" noProof="0" dirty="0">
              <a:ln>
                <a:noFill/>
              </a:ln>
              <a:solidFill>
                <a:srgbClr val="A95759"/>
              </a:solidFill>
              <a:effectLst/>
              <a:uLnTx/>
              <a:uFillTx/>
              <a:latin typeface="Lady Nature" panose="02000500000000000000" pitchFamily="2" charset="0"/>
              <a:ea typeface="+mn-ea"/>
              <a:cs typeface="+mn-cs"/>
            </a:endParaRPr>
          </a:p>
        </p:txBody>
      </p:sp>
      <p:sp>
        <p:nvSpPr>
          <p:cNvPr id="24" name="Freeform: Shape 23">
            <a:extLst>
              <a:ext uri="{FF2B5EF4-FFF2-40B4-BE49-F238E27FC236}">
                <a16:creationId xmlns:a16="http://schemas.microsoft.com/office/drawing/2014/main" xmlns="" id="{FEAA7FBA-D5C5-4505-9E19-840CD79F5A9A}"/>
              </a:ext>
            </a:extLst>
          </p:cNvPr>
          <p:cNvSpPr/>
          <p:nvPr/>
        </p:nvSpPr>
        <p:spPr>
          <a:xfrm>
            <a:off x="-483070" y="-308394"/>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xmlns="" id="{AF0F5192-3942-491B-9DCB-F789B6F78DEE}"/>
              </a:ext>
            </a:extLst>
          </p:cNvPr>
          <p:cNvSpPr/>
          <p:nvPr/>
        </p:nvSpPr>
        <p:spPr>
          <a:xfrm>
            <a:off x="-330670" y="-287490"/>
            <a:ext cx="4428536" cy="3281742"/>
          </a:xfrm>
          <a:custGeom>
            <a:avLst/>
            <a:gdLst>
              <a:gd name="connsiteX0" fmla="*/ 211221 w 4428536"/>
              <a:gd name="connsiteY0" fmla="*/ 3014524 h 3281742"/>
              <a:gd name="connsiteX1" fmla="*/ 1175048 w 4428536"/>
              <a:gd name="connsiteY1" fmla="*/ 3113378 h 3281742"/>
              <a:gd name="connsiteX2" fmla="*/ 1718746 w 4428536"/>
              <a:gd name="connsiteY2" fmla="*/ 2520253 h 3281742"/>
              <a:gd name="connsiteX3" fmla="*/ 2336584 w 4428536"/>
              <a:gd name="connsiteY3" fmla="*/ 2409043 h 3281742"/>
              <a:gd name="connsiteX4" fmla="*/ 2633146 w 4428536"/>
              <a:gd name="connsiteY4" fmla="*/ 1791205 h 3281742"/>
              <a:gd name="connsiteX5" fmla="*/ 3115059 w 4428536"/>
              <a:gd name="connsiteY5" fmla="*/ 1531713 h 3281742"/>
              <a:gd name="connsiteX6" fmla="*/ 3362194 w 4428536"/>
              <a:gd name="connsiteY6" fmla="*/ 765594 h 3281742"/>
              <a:gd name="connsiteX7" fmla="*/ 4054173 w 4428536"/>
              <a:gd name="connsiteY7" fmla="*/ 629670 h 3281742"/>
              <a:gd name="connsiteX8" fmla="*/ 4153027 w 4428536"/>
              <a:gd name="connsiteY8" fmla="*/ 221897 h 3281742"/>
              <a:gd name="connsiteX9" fmla="*/ 384216 w 4428536"/>
              <a:gd name="connsiteY9" fmla="*/ 221897 h 3281742"/>
              <a:gd name="connsiteX10" fmla="*/ 211221 w 4428536"/>
              <a:gd name="connsiteY10" fmla="*/ 3014524 h 3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536" h="3281742">
                <a:moveTo>
                  <a:pt x="211221" y="3014524"/>
                </a:moveTo>
                <a:cubicBezTo>
                  <a:pt x="343026" y="3496438"/>
                  <a:pt x="923794" y="3195756"/>
                  <a:pt x="1175048" y="3113378"/>
                </a:cubicBezTo>
                <a:cubicBezTo>
                  <a:pt x="1426302" y="3031000"/>
                  <a:pt x="1525157" y="2637642"/>
                  <a:pt x="1718746" y="2520253"/>
                </a:cubicBezTo>
                <a:cubicBezTo>
                  <a:pt x="1912335" y="2402864"/>
                  <a:pt x="2184184" y="2530551"/>
                  <a:pt x="2336584" y="2409043"/>
                </a:cubicBezTo>
                <a:cubicBezTo>
                  <a:pt x="2488984" y="2287535"/>
                  <a:pt x="2503400" y="1937427"/>
                  <a:pt x="2633146" y="1791205"/>
                </a:cubicBezTo>
                <a:cubicBezTo>
                  <a:pt x="2762892" y="1644983"/>
                  <a:pt x="2993551" y="1702648"/>
                  <a:pt x="3115059" y="1531713"/>
                </a:cubicBezTo>
                <a:cubicBezTo>
                  <a:pt x="3236567" y="1360778"/>
                  <a:pt x="3205675" y="915934"/>
                  <a:pt x="3362194" y="765594"/>
                </a:cubicBezTo>
                <a:cubicBezTo>
                  <a:pt x="3518713" y="615254"/>
                  <a:pt x="3922368" y="720286"/>
                  <a:pt x="4054173" y="629670"/>
                </a:cubicBezTo>
                <a:cubicBezTo>
                  <a:pt x="4185978" y="539054"/>
                  <a:pt x="4764686" y="289859"/>
                  <a:pt x="4153027" y="221897"/>
                </a:cubicBezTo>
                <a:cubicBezTo>
                  <a:pt x="3541368" y="153935"/>
                  <a:pt x="1037065" y="-241481"/>
                  <a:pt x="384216" y="221897"/>
                </a:cubicBezTo>
                <a:cubicBezTo>
                  <a:pt x="-268633" y="685275"/>
                  <a:pt x="79416" y="2532610"/>
                  <a:pt x="211221" y="3014524"/>
                </a:cubicBezTo>
                <a:close/>
              </a:path>
            </a:pathLst>
          </a:custGeom>
          <a:noFill/>
          <a:ln w="38100">
            <a:solidFill>
              <a:srgbClr val="3042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647974"/>
              </a:solidFill>
              <a:effectLst/>
              <a:uLnTx/>
              <a:uFillTx/>
              <a:latin typeface="Calibri" panose="020F0502020204030204"/>
              <a:ea typeface="+mn-ea"/>
              <a:cs typeface="+mn-cs"/>
            </a:endParaRPr>
          </a:p>
        </p:txBody>
      </p:sp>
      <p:pic>
        <p:nvPicPr>
          <p:cNvPr id="11" name="Picture 10"/>
          <p:cNvPicPr/>
          <p:nvPr/>
        </p:nvPicPr>
        <p:blipFill rotWithShape="1">
          <a:blip r:embed="rId2" cstate="print">
            <a:extLst>
              <a:ext uri="{28A0092B-C50C-407E-A947-70E740481C1C}">
                <a14:useLocalDpi xmlns:a14="http://schemas.microsoft.com/office/drawing/2010/main" val="0"/>
              </a:ext>
            </a:extLst>
          </a:blip>
          <a:srcRect l="20331" t="13084" r="2442" b="30355"/>
          <a:stretch/>
        </p:blipFill>
        <p:spPr bwMode="auto">
          <a:xfrm>
            <a:off x="2119393" y="2774270"/>
            <a:ext cx="8457190" cy="34821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60411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276</Words>
  <Application>Microsoft Office PowerPoint</Application>
  <PresentationFormat>Widescreen</PresentationFormat>
  <Paragraphs>27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 Light</vt:lpstr>
      <vt:lpstr>Calibri</vt:lpstr>
      <vt:lpstr>Lady Nature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Fatin Razali</dc:creator>
  <cp:lastModifiedBy>adityan</cp:lastModifiedBy>
  <cp:revision>12</cp:revision>
  <dcterms:created xsi:type="dcterms:W3CDTF">2020-12-14T01:11:52Z</dcterms:created>
  <dcterms:modified xsi:type="dcterms:W3CDTF">2022-01-05T09:14:54Z</dcterms:modified>
</cp:coreProperties>
</file>